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9" r:id="rId4"/>
    <p:sldId id="270" r:id="rId5"/>
    <p:sldId id="271" r:id="rId6"/>
    <p:sldId id="272" r:id="rId7"/>
    <p:sldId id="273" r:id="rId8"/>
    <p:sldId id="258" r:id="rId9"/>
    <p:sldId id="274" r:id="rId10"/>
    <p:sldId id="257" r:id="rId11"/>
    <p:sldId id="260" r:id="rId12"/>
    <p:sldId id="261" r:id="rId13"/>
    <p:sldId id="275" r:id="rId14"/>
    <p:sldId id="276" r:id="rId15"/>
    <p:sldId id="262" r:id="rId16"/>
    <p:sldId id="263" r:id="rId17"/>
    <p:sldId id="264" r:id="rId18"/>
    <p:sldId id="265" r:id="rId19"/>
    <p:sldId id="266" r:id="rId20"/>
    <p:sldId id="268" r:id="rId21"/>
    <p:sldId id="26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38C2E-30D1-45D9-BF41-DEF9C21FD054}" type="datetimeFigureOut">
              <a:rPr lang="en-US" smtClean="0"/>
              <a:pPr/>
              <a:t>8/19/2020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E100E-D031-430D-A6EA-2D122E21C188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772400" cy="1470025"/>
          </a:xfrm>
        </p:spPr>
        <p:txBody>
          <a:bodyPr/>
          <a:lstStyle/>
          <a:p>
            <a:r>
              <a:rPr lang="en-US" b="1"/>
              <a:t>УСПЕШАН </a:t>
            </a:r>
            <a:r>
              <a:rPr lang="sr-Cyrl-RS" b="1" smtClean="0"/>
              <a:t> </a:t>
            </a:r>
            <a:r>
              <a:rPr lang="en-US" b="1" smtClean="0"/>
              <a:t>МЕНАЏЕР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562600"/>
            <a:ext cx="6400800" cy="17526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sr-Cyrl-RS" dirty="0"/>
          </a:p>
        </p:txBody>
      </p:sp>
      <p:pic>
        <p:nvPicPr>
          <p:cNvPr id="1026" name="Picture 2" descr="C:\Users\Katarina\Desktop\Zdravstveni menadzment test-pitanja Katarina Janicijevic\Human-Resources-Manage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09800"/>
            <a:ext cx="66294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Управљање хуманим ресурсима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од </a:t>
            </a:r>
            <a:r>
              <a:rPr lang="sr-Cyrl-RS" smtClean="0"/>
              <a:t>М</a:t>
            </a:r>
            <a:r>
              <a:rPr lang="en-US" smtClean="0"/>
              <a:t>енаџера</a:t>
            </a:r>
            <a:r>
              <a:rPr lang="en-US"/>
              <a:t>, укључује </a:t>
            </a:r>
            <a:r>
              <a:rPr lang="en-US" smtClean="0"/>
              <a:t>фазе</a:t>
            </a:r>
            <a:r>
              <a:rPr lang="sr-Cyrl-RS" smtClean="0"/>
              <a:t>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sr-Cyrl-RS" smtClean="0"/>
              <a:t>П</a:t>
            </a:r>
            <a:r>
              <a:rPr lang="en-US" smtClean="0"/>
              <a:t>ланирање </a:t>
            </a:r>
            <a:r>
              <a:rPr lang="en-US"/>
              <a:t>хуманих </a:t>
            </a:r>
            <a:r>
              <a:rPr lang="en-US" smtClean="0"/>
              <a:t>ресурс</a:t>
            </a:r>
            <a:r>
              <a:rPr lang="sr-Cyrl-RS" smtClean="0"/>
              <a:t>а</a:t>
            </a:r>
            <a:r>
              <a:rPr lang="en-US" smtClean="0"/>
              <a:t> </a:t>
            </a:r>
            <a:endParaRPr lang="sr-Cyrl-RS" smtClean="0"/>
          </a:p>
          <a:p>
            <a:r>
              <a:rPr lang="sr-Cyrl-RS"/>
              <a:t>Н</a:t>
            </a:r>
            <a:r>
              <a:rPr lang="en-US" smtClean="0"/>
              <a:t>алажење </a:t>
            </a:r>
            <a:r>
              <a:rPr lang="en-US"/>
              <a:t>одговарајућих </a:t>
            </a:r>
            <a:r>
              <a:rPr lang="en-US" smtClean="0"/>
              <a:t>кадрова</a:t>
            </a:r>
            <a:endParaRPr lang="sr-Cyrl-RS" smtClean="0"/>
          </a:p>
          <a:p>
            <a:r>
              <a:rPr lang="sr-Cyrl-RS"/>
              <a:t>С</a:t>
            </a:r>
            <a:r>
              <a:rPr lang="en-US" smtClean="0"/>
              <a:t>елекцију </a:t>
            </a:r>
            <a:endParaRPr lang="sr-Cyrl-RS" smtClean="0"/>
          </a:p>
          <a:p>
            <a:r>
              <a:rPr lang="sr-Cyrl-RS"/>
              <a:t>У</a:t>
            </a:r>
            <a:r>
              <a:rPr lang="en-US" smtClean="0"/>
              <a:t>познавање </a:t>
            </a:r>
            <a:r>
              <a:rPr lang="en-US"/>
              <a:t>и </a:t>
            </a:r>
            <a:r>
              <a:rPr lang="en-US" smtClean="0"/>
              <a:t>орјентацију</a:t>
            </a:r>
            <a:endParaRPr lang="sr-Cyrl-RS" smtClean="0"/>
          </a:p>
          <a:p>
            <a:r>
              <a:rPr lang="sr-Cyrl-RS"/>
              <a:t>О</a:t>
            </a:r>
            <a:r>
              <a:rPr lang="en-US" smtClean="0"/>
              <a:t>буку/усавршавање </a:t>
            </a:r>
            <a:r>
              <a:rPr lang="en-US"/>
              <a:t>и </a:t>
            </a:r>
            <a:r>
              <a:rPr lang="en-US" smtClean="0"/>
              <a:t>развој 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роцену </a:t>
            </a:r>
            <a:r>
              <a:rPr lang="en-US"/>
              <a:t>успешности </a:t>
            </a:r>
            <a:r>
              <a:rPr lang="en-US" smtClean="0"/>
              <a:t>рада 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ремештај  </a:t>
            </a:r>
            <a:endParaRPr lang="sr-Cyrl-RS" smtClean="0"/>
          </a:p>
          <a:p>
            <a:r>
              <a:rPr lang="sr-Cyrl-RS"/>
              <a:t>Н</a:t>
            </a:r>
            <a:r>
              <a:rPr lang="en-US" smtClean="0"/>
              <a:t>апуштње/завршетак </a:t>
            </a:r>
            <a:r>
              <a:rPr lang="en-US"/>
              <a:t>рада </a:t>
            </a:r>
          </a:p>
          <a:p>
            <a:endParaRPr lang="sr-Cyrl-R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Планирање развоја </a:t>
            </a:r>
            <a:r>
              <a:rPr lang="en-US" smtClean="0"/>
              <a:t>сарадника </a:t>
            </a:r>
            <a:r>
              <a:rPr lang="en-US"/>
              <a:t>подразумева </a:t>
            </a:r>
            <a:r>
              <a:rPr lang="sr-Cyrl-RS" smtClean="0"/>
              <a:t> -  М</a:t>
            </a:r>
            <a:r>
              <a:rPr lang="en-US" smtClean="0"/>
              <a:t>енаџер</a:t>
            </a:r>
            <a:r>
              <a:rPr lang="sr-Cyrl-RS" smtClean="0"/>
              <a:t>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/>
          </a:bodyPr>
          <a:lstStyle/>
          <a:p>
            <a:r>
              <a:rPr lang="sr-Cyrl-RS" smtClean="0"/>
              <a:t>И</a:t>
            </a:r>
            <a:r>
              <a:rPr lang="en-US" smtClean="0"/>
              <a:t>зрада </a:t>
            </a:r>
            <a:r>
              <a:rPr lang="en-US"/>
              <a:t>плана и програма </a:t>
            </a:r>
            <a:r>
              <a:rPr lang="en-US" smtClean="0"/>
              <a:t>усавршавања</a:t>
            </a:r>
            <a:endParaRPr lang="sr-Cyrl-RS" smtClean="0"/>
          </a:p>
          <a:p>
            <a:r>
              <a:rPr lang="sr-Cyrl-RS"/>
              <a:t>О</a:t>
            </a:r>
            <a:r>
              <a:rPr lang="en-US" smtClean="0"/>
              <a:t>рганизациј</a:t>
            </a:r>
            <a:r>
              <a:rPr lang="sr-Cyrl-RS"/>
              <a:t>а</a:t>
            </a:r>
            <a:r>
              <a:rPr lang="en-US" smtClean="0"/>
              <a:t> </a:t>
            </a:r>
            <a:r>
              <a:rPr lang="en-US"/>
              <a:t>курсева, предавања и </a:t>
            </a:r>
            <a:r>
              <a:rPr lang="en-US" smtClean="0"/>
              <a:t>састанака </a:t>
            </a:r>
            <a:endParaRPr lang="sr-Cyrl-RS" smtClean="0"/>
          </a:p>
          <a:p>
            <a:r>
              <a:rPr lang="sr-Cyrl-RS"/>
              <a:t>М</a:t>
            </a:r>
            <a:r>
              <a:rPr lang="en-US" smtClean="0"/>
              <a:t>отивациј</a:t>
            </a:r>
            <a:r>
              <a:rPr lang="sr-Cyrl-RS" smtClean="0"/>
              <a:t>а</a:t>
            </a:r>
            <a:r>
              <a:rPr lang="en-US" smtClean="0"/>
              <a:t> </a:t>
            </a:r>
            <a:r>
              <a:rPr lang="en-US"/>
              <a:t>људи за </a:t>
            </a:r>
            <a:r>
              <a:rPr lang="en-US" smtClean="0"/>
              <a:t>усавршавање</a:t>
            </a:r>
            <a:r>
              <a:rPr lang="sr-Cyrl-RS" smtClean="0"/>
              <a:t> и</a:t>
            </a:r>
            <a:r>
              <a:rPr lang="en-US" smtClean="0"/>
              <a:t> </a:t>
            </a:r>
            <a:r>
              <a:rPr lang="en-US"/>
              <a:t>пренос важних </a:t>
            </a:r>
            <a:r>
              <a:rPr lang="en-US" smtClean="0"/>
              <a:t>информација </a:t>
            </a:r>
            <a:endParaRPr lang="sr-Cyrl-RS" smtClean="0"/>
          </a:p>
          <a:p>
            <a:r>
              <a:rPr lang="sr-Cyrl-RS"/>
              <a:t>И</a:t>
            </a:r>
            <a:r>
              <a:rPr lang="en-US" smtClean="0"/>
              <a:t>здавање </a:t>
            </a:r>
            <a:r>
              <a:rPr lang="en-US"/>
              <a:t>одговарајућих </a:t>
            </a:r>
            <a:r>
              <a:rPr lang="en-US" smtClean="0"/>
              <a:t>закључака</a:t>
            </a:r>
            <a:r>
              <a:rPr lang="sr-Cyrl-RS"/>
              <a:t>,</a:t>
            </a:r>
            <a:r>
              <a:rPr lang="en-US" smtClean="0"/>
              <a:t> </a:t>
            </a:r>
            <a:r>
              <a:rPr lang="en-US"/>
              <a:t>порука </a:t>
            </a:r>
            <a:r>
              <a:rPr lang="en-US" smtClean="0"/>
              <a:t> </a:t>
            </a:r>
            <a:endParaRPr lang="sr-Cyrl-RS" smtClean="0"/>
          </a:p>
          <a:p>
            <a:r>
              <a:rPr lang="sr-Cyrl-RS"/>
              <a:t>Е</a:t>
            </a:r>
            <a:r>
              <a:rPr lang="en-US" smtClean="0"/>
              <a:t>валуација </a:t>
            </a:r>
            <a:r>
              <a:rPr lang="en-US"/>
              <a:t>успеха </a:t>
            </a:r>
            <a:endParaRPr lang="sr-Cyrl-RS" smtClean="0"/>
          </a:p>
          <a:p>
            <a:r>
              <a:rPr lang="sr-Cyrl-RS"/>
              <a:t>У</a:t>
            </a:r>
            <a:r>
              <a:rPr lang="en-US" smtClean="0"/>
              <a:t>савршавања </a:t>
            </a:r>
            <a:r>
              <a:rPr lang="en-US"/>
              <a:t>својих сарадника </a:t>
            </a:r>
            <a:endParaRPr lang="sr-Cyrl-R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Планирање сопственог развој (</a:t>
            </a:r>
            <a:r>
              <a:rPr lang="en-US" smtClean="0"/>
              <a:t>каријер</a:t>
            </a:r>
            <a:r>
              <a:rPr lang="sr-Cyrl-RS" smtClean="0"/>
              <a:t>а</a:t>
            </a:r>
            <a:r>
              <a:rPr lang="en-US" smtClean="0"/>
              <a:t> </a:t>
            </a:r>
            <a:r>
              <a:rPr lang="en-US"/>
              <a:t>менаџера) </a:t>
            </a:r>
            <a:r>
              <a:rPr lang="en-US" smtClean="0"/>
              <a:t>подразумева</a:t>
            </a:r>
            <a:r>
              <a:rPr lang="sr-Cyrl-RS" smtClean="0"/>
              <a:t> ...</a:t>
            </a:r>
            <a:r>
              <a:rPr lang="en-US" smtClean="0"/>
              <a:t>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sr-Cyrl-RS"/>
              <a:t>С</a:t>
            </a:r>
            <a:r>
              <a:rPr lang="en-US" smtClean="0"/>
              <a:t>тавове </a:t>
            </a:r>
            <a:endParaRPr lang="sr-Cyrl-RS" smtClean="0"/>
          </a:p>
          <a:p>
            <a:r>
              <a:rPr lang="sr-Cyrl-RS"/>
              <a:t>М</a:t>
            </a:r>
            <a:r>
              <a:rPr lang="en-US" smtClean="0"/>
              <a:t>ишљење 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римедбе </a:t>
            </a:r>
            <a:r>
              <a:rPr lang="en-US"/>
              <a:t>својих колега </a:t>
            </a:r>
            <a:r>
              <a:rPr lang="en-US" smtClean="0"/>
              <a:t>менаџера</a:t>
            </a:r>
            <a:endParaRPr lang="sr-Cyrl-RS" smtClean="0"/>
          </a:p>
          <a:p>
            <a:r>
              <a:rPr lang="sr-Cyrl-RS"/>
              <a:t>К</a:t>
            </a:r>
            <a:r>
              <a:rPr lang="en-US" smtClean="0"/>
              <a:t>омпарацију </a:t>
            </a:r>
            <a:r>
              <a:rPr lang="en-US"/>
              <a:t>свог знања и вештина са </a:t>
            </a:r>
            <a:r>
              <a:rPr lang="en-US" smtClean="0"/>
              <a:t>другима </a:t>
            </a:r>
            <a:endParaRPr lang="sr-Cyrl-RS" smtClean="0"/>
          </a:p>
          <a:p>
            <a:r>
              <a:rPr lang="sr-Cyrl-RS"/>
              <a:t>О</a:t>
            </a:r>
            <a:r>
              <a:rPr lang="en-US" smtClean="0"/>
              <a:t>бјективност </a:t>
            </a:r>
            <a:r>
              <a:rPr lang="en-US"/>
              <a:t>оцене свог допиноса у развоју своје </a:t>
            </a:r>
            <a:r>
              <a:rPr lang="en-US" smtClean="0"/>
              <a:t>установ</a:t>
            </a:r>
            <a:r>
              <a:rPr lang="sr-Cyrl-RS" smtClean="0"/>
              <a:t>е</a:t>
            </a:r>
            <a:r>
              <a:rPr lang="en-US" smtClean="0"/>
              <a:t> </a:t>
            </a:r>
            <a:endParaRPr lang="sr-Cyrl-RS" smtClean="0"/>
          </a:p>
          <a:p>
            <a:r>
              <a:rPr lang="sr-Cyrl-RS"/>
              <a:t>С</a:t>
            </a:r>
            <a:r>
              <a:rPr lang="en-US" smtClean="0"/>
              <a:t>амоевалуацију рада</a:t>
            </a:r>
            <a:endParaRPr lang="sr-Cyrl-RS" smtClean="0"/>
          </a:p>
          <a:p>
            <a:r>
              <a:rPr lang="sr-Cyrl-RS"/>
              <a:t>И</a:t>
            </a:r>
            <a:r>
              <a:rPr lang="en-US" smtClean="0"/>
              <a:t>дентификацију </a:t>
            </a:r>
            <a:r>
              <a:rPr lang="en-US"/>
              <a:t>својих добрих и лоших </a:t>
            </a:r>
            <a:r>
              <a:rPr lang="en-US" smtClean="0"/>
              <a:t>страна</a:t>
            </a:r>
            <a:endParaRPr lang="sr-Cyrl-RS" smtClean="0"/>
          </a:p>
          <a:p>
            <a:endParaRPr lang="en-US"/>
          </a:p>
          <a:p>
            <a:endParaRPr lang="sr-Cyrl-R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Ефективан менаџер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Ефективан менаџер, такође зна да препознаје своје личне "јаке" и "слабе" стране и да прихвати да се основне вештине могу побоњшати/унапредити</a:t>
            </a:r>
            <a:endParaRPr lang="sr-Cyrl-R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smtClean="0"/>
              <a:t>Тип врсте менаџера,  </a:t>
            </a:r>
            <a:br>
              <a:rPr lang="sr-Cyrl-RS" smtClean="0"/>
            </a:br>
            <a:r>
              <a:rPr lang="sr-Cyrl-RS" smtClean="0"/>
              <a:t>Стилови менаџера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sr-Cyrl-RS" smtClean="0"/>
              <a:t>Тип врсте менаџера</a:t>
            </a:r>
            <a:r>
              <a:rPr lang="en-US" smtClean="0"/>
              <a:t>:</a:t>
            </a:r>
            <a:endParaRPr lang="sr-Cyrl-RS" smtClean="0"/>
          </a:p>
          <a:p>
            <a:pPr>
              <a:buNone/>
            </a:pPr>
            <a:r>
              <a:rPr lang="sr-Cyrl-RS" smtClean="0"/>
              <a:t>	- "Диктатор"</a:t>
            </a:r>
          </a:p>
          <a:p>
            <a:pPr>
              <a:buNone/>
            </a:pPr>
            <a:r>
              <a:rPr lang="sr-Cyrl-RS" smtClean="0"/>
              <a:t>	- "Бирократа"</a:t>
            </a:r>
          </a:p>
          <a:p>
            <a:pPr>
              <a:buNone/>
            </a:pPr>
            <a:r>
              <a:rPr lang="sr-Cyrl-RS" smtClean="0"/>
              <a:t>	- "Човек из виших слојева"</a:t>
            </a:r>
          </a:p>
          <a:p>
            <a:pPr>
              <a:buNone/>
            </a:pPr>
            <a:r>
              <a:rPr lang="sr-Cyrl-RS" smtClean="0"/>
              <a:t>	-  "Извршилац"</a:t>
            </a:r>
          </a:p>
          <a:p>
            <a:r>
              <a:rPr lang="sr-Cyrl-RS" smtClean="0"/>
              <a:t>Стилови менаџера</a:t>
            </a:r>
            <a:r>
              <a:rPr lang="en-US" smtClean="0"/>
              <a:t>:</a:t>
            </a:r>
            <a:endParaRPr lang="sr-Cyrl-RS" smtClean="0"/>
          </a:p>
          <a:p>
            <a:pPr>
              <a:buNone/>
            </a:pPr>
            <a:r>
              <a:rPr lang="sr-Cyrl-RS" smtClean="0"/>
              <a:t>	- аутоократски стил</a:t>
            </a:r>
          </a:p>
          <a:p>
            <a:pPr>
              <a:buNone/>
            </a:pPr>
            <a:r>
              <a:rPr lang="sr-Cyrl-RS" smtClean="0"/>
              <a:t>	- доброћудни аутократски стил</a:t>
            </a:r>
          </a:p>
          <a:p>
            <a:pPr>
              <a:buNone/>
            </a:pPr>
            <a:r>
              <a:rPr lang="sr-Cyrl-RS" smtClean="0"/>
              <a:t>	- консултатинви стил</a:t>
            </a:r>
          </a:p>
          <a:p>
            <a:pPr>
              <a:buNone/>
            </a:pPr>
            <a:r>
              <a:rPr lang="sr-Cyrl-RS" smtClean="0"/>
              <a:t>	- демократски стил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Последице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Менаџмент – </a:t>
            </a:r>
            <a:r>
              <a:rPr lang="sr-Cyrl-RS"/>
              <a:t>С</a:t>
            </a:r>
            <a:r>
              <a:rPr lang="en-US" smtClean="0"/>
              <a:t>треса</a:t>
            </a:r>
            <a:r>
              <a:rPr lang="sr-Cyrl-RS" smtClean="0"/>
              <a:t> ...</a:t>
            </a:r>
            <a:r>
              <a:rPr lang="en-US" smtClean="0"/>
              <a:t>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sr-Cyrl-RS"/>
              <a:t>Е</a:t>
            </a:r>
            <a:r>
              <a:rPr lang="en-US" smtClean="0"/>
              <a:t>моционалне природе </a:t>
            </a:r>
            <a:endParaRPr lang="sr-Cyrl-RS" smtClean="0"/>
          </a:p>
          <a:p>
            <a:r>
              <a:rPr lang="sr-Cyrl-RS" smtClean="0"/>
              <a:t>И</a:t>
            </a:r>
            <a:r>
              <a:rPr lang="en-US" smtClean="0"/>
              <a:t>нтелектуалне</a:t>
            </a:r>
            <a:endParaRPr lang="sr-Cyrl-RS" smtClean="0"/>
          </a:p>
          <a:p>
            <a:r>
              <a:rPr lang="sr-Cyrl-RS" smtClean="0"/>
              <a:t>Б</a:t>
            </a:r>
            <a:r>
              <a:rPr lang="en-US" smtClean="0"/>
              <a:t>ихевиоралне</a:t>
            </a:r>
            <a:endParaRPr lang="sr-Cyrl-RS" smtClean="0"/>
          </a:p>
          <a:p>
            <a:r>
              <a:rPr lang="sr-Cyrl-RS" smtClean="0"/>
              <a:t>О</a:t>
            </a:r>
            <a:r>
              <a:rPr lang="en-US" smtClean="0"/>
              <a:t>рганизационе</a:t>
            </a:r>
            <a:endParaRPr lang="sr-Cyrl-RS" smtClean="0"/>
          </a:p>
          <a:p>
            <a:r>
              <a:rPr lang="sr-Cyrl-RS"/>
              <a:t>З</a:t>
            </a:r>
            <a:r>
              <a:rPr lang="en-US" smtClean="0"/>
              <a:t>дравствене</a:t>
            </a:r>
            <a:endParaRPr lang="sr-Cyrl-RS" smtClean="0"/>
          </a:p>
          <a:p>
            <a:r>
              <a:rPr lang="sr-Cyrl-RS" smtClean="0"/>
              <a:t>...</a:t>
            </a:r>
            <a:endParaRPr lang="sr-Cyrl-R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Менаџмент и нивои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у </a:t>
            </a:r>
            <a:r>
              <a:rPr lang="en-US"/>
              <a:t>здравственом </a:t>
            </a:r>
            <a:r>
              <a:rPr lang="en-US" smtClean="0"/>
              <a:t>систему</a:t>
            </a:r>
            <a:r>
              <a:rPr lang="sr-Cyrl-RS" smtClean="0"/>
              <a:t> ...</a:t>
            </a:r>
            <a:r>
              <a:rPr lang="en-US" smtClean="0"/>
              <a:t>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sr-Cyrl-RS" smtClean="0"/>
              <a:t>М</a:t>
            </a:r>
            <a:r>
              <a:rPr lang="en-US" smtClean="0"/>
              <a:t>енаџмент </a:t>
            </a:r>
            <a:r>
              <a:rPr lang="en-US"/>
              <a:t>на </a:t>
            </a:r>
            <a:r>
              <a:rPr lang="sr-Cyrl-RS"/>
              <a:t>Ц</a:t>
            </a:r>
            <a:r>
              <a:rPr lang="en-US" smtClean="0"/>
              <a:t>ентралном нивоу </a:t>
            </a:r>
            <a:endParaRPr lang="sr-Cyrl-RS" smtClean="0"/>
          </a:p>
          <a:p>
            <a:r>
              <a:rPr lang="sr-Cyrl-RS" smtClean="0"/>
              <a:t>М</a:t>
            </a:r>
            <a:r>
              <a:rPr lang="en-US" smtClean="0"/>
              <a:t>енаџмент</a:t>
            </a:r>
            <a:r>
              <a:rPr lang="sr-Cyrl-RS" smtClean="0"/>
              <a:t> на</a:t>
            </a:r>
            <a:r>
              <a:rPr lang="en-US" smtClean="0"/>
              <a:t> </a:t>
            </a:r>
            <a:r>
              <a:rPr lang="sr-Cyrl-RS" smtClean="0"/>
              <a:t>И</a:t>
            </a:r>
            <a:r>
              <a:rPr lang="en-US" smtClean="0"/>
              <a:t>нтермедијалном нивоу</a:t>
            </a:r>
            <a:endParaRPr lang="sr-Cyrl-RS" smtClean="0"/>
          </a:p>
          <a:p>
            <a:r>
              <a:rPr lang="sr-Cyrl-RS" smtClean="0"/>
              <a:t>М</a:t>
            </a:r>
            <a:r>
              <a:rPr lang="en-US" smtClean="0"/>
              <a:t>енаџмент</a:t>
            </a:r>
            <a:r>
              <a:rPr lang="sr-Cyrl-RS" smtClean="0"/>
              <a:t> на</a:t>
            </a:r>
            <a:r>
              <a:rPr lang="en-US" smtClean="0"/>
              <a:t> </a:t>
            </a:r>
            <a:r>
              <a:rPr lang="sr-Cyrl-RS" smtClean="0"/>
              <a:t>П</a:t>
            </a:r>
            <a:r>
              <a:rPr lang="en-US" smtClean="0"/>
              <a:t>ериферном </a:t>
            </a:r>
            <a:endParaRPr lang="sr-Cyrl-RS" smtClean="0"/>
          </a:p>
          <a:p>
            <a:pPr>
              <a:buNone/>
            </a:pPr>
            <a:r>
              <a:rPr lang="sr-Cyrl-RS" smtClean="0"/>
              <a:t>	</a:t>
            </a:r>
            <a:r>
              <a:rPr lang="en-US" smtClean="0"/>
              <a:t>(</a:t>
            </a:r>
            <a:r>
              <a:rPr lang="en-US"/>
              <a:t>операцијском) нивоу </a:t>
            </a:r>
          </a:p>
          <a:p>
            <a:endParaRPr lang="sr-Cyrl-RS"/>
          </a:p>
        </p:txBody>
      </p:sp>
      <p:pic>
        <p:nvPicPr>
          <p:cNvPr id="5" name="Picture 2" descr="C:\Users\Katarina\Desktop\Zdravstveni menadzment test-pitanja Katarina Janicijevic\Ljudski resursi_1920x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5257800"/>
            <a:ext cx="7010400" cy="1263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Здравствени ресурси представљају инпут за реализацију програма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и акција</a:t>
            </a:r>
            <a:r>
              <a:rPr lang="sr-Cyrl-RS" smtClean="0"/>
              <a:t>, </a:t>
            </a:r>
            <a:r>
              <a:rPr lang="en-US" smtClean="0"/>
              <a:t>могу бити</a:t>
            </a:r>
            <a:r>
              <a:rPr lang="sr-Cyrl-RS" smtClean="0"/>
              <a:t>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sr-Cyrl-RS" smtClean="0"/>
              <a:t>К</a:t>
            </a:r>
            <a:r>
              <a:rPr lang="en-US" smtClean="0"/>
              <a:t>адрови </a:t>
            </a:r>
            <a:endParaRPr lang="sr-Cyrl-RS" smtClean="0"/>
          </a:p>
          <a:p>
            <a:r>
              <a:rPr lang="sr-Cyrl-RS"/>
              <a:t>З</a:t>
            </a:r>
            <a:r>
              <a:rPr lang="en-US" smtClean="0"/>
              <a:t>нање </a:t>
            </a:r>
            <a:endParaRPr lang="sr-Cyrl-RS" smtClean="0"/>
          </a:p>
          <a:p>
            <a:r>
              <a:rPr lang="sr-Cyrl-RS"/>
              <a:t>Н</a:t>
            </a:r>
            <a:r>
              <a:rPr lang="en-US" smtClean="0"/>
              <a:t>ачин/процес примене </a:t>
            </a:r>
            <a:endParaRPr lang="sr-Cyrl-RS" smtClean="0"/>
          </a:p>
          <a:p>
            <a:r>
              <a:rPr lang="sr-Cyrl-RS"/>
              <a:t>З</a:t>
            </a:r>
            <a:r>
              <a:rPr lang="en-US" smtClean="0"/>
              <a:t>граде </a:t>
            </a:r>
            <a:endParaRPr lang="sr-Cyrl-RS" smtClean="0"/>
          </a:p>
          <a:p>
            <a:r>
              <a:rPr lang="sr-Cyrl-RS"/>
              <a:t>О</a:t>
            </a:r>
            <a:r>
              <a:rPr lang="en-US" smtClean="0"/>
              <a:t>према </a:t>
            </a:r>
            <a:endParaRPr lang="sr-Cyrl-RS" smtClean="0"/>
          </a:p>
          <a:p>
            <a:r>
              <a:rPr lang="sr-Cyrl-RS"/>
              <a:t>С</a:t>
            </a:r>
            <a:r>
              <a:rPr lang="en-US" smtClean="0"/>
              <a:t>набдевањ</a:t>
            </a:r>
            <a:r>
              <a:rPr lang="sr-Cyrl-RS"/>
              <a:t>е</a:t>
            </a:r>
            <a:r>
              <a:rPr lang="en-US" smtClean="0"/>
              <a:t> </a:t>
            </a:r>
            <a:endParaRPr lang="sr-Cyrl-RS" smtClean="0"/>
          </a:p>
          <a:p>
            <a:r>
              <a:rPr lang="sr-Cyrl-RS"/>
              <a:t>Ф</a:t>
            </a:r>
            <a:r>
              <a:rPr lang="en-US" smtClean="0"/>
              <a:t>ондови/средства </a:t>
            </a:r>
            <a:endParaRPr lang="sr-Cyrl-RS" smtClean="0"/>
          </a:p>
          <a:p>
            <a:r>
              <a:rPr lang="sr-Cyrl-RS"/>
              <a:t>И</a:t>
            </a:r>
            <a:r>
              <a:rPr lang="en-US" smtClean="0"/>
              <a:t>нформације </a:t>
            </a:r>
            <a:endParaRPr lang="sr-Cyrl-RS" smtClean="0"/>
          </a:p>
          <a:p>
            <a:r>
              <a:rPr lang="sr-Cyrl-RS" smtClean="0"/>
              <a:t>...</a:t>
            </a:r>
            <a:endParaRPr lang="sr-Cyrl-R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У хумане русурсе спадају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en-US" smtClean="0"/>
              <a:t> </a:t>
            </a:r>
            <a:endParaRPr lang="sr-Cyrl-RS" smtClean="0"/>
          </a:p>
          <a:p>
            <a:pPr>
              <a:buNone/>
            </a:pPr>
            <a:r>
              <a:rPr lang="sr-Cyrl-RS"/>
              <a:t>	С</a:t>
            </a:r>
            <a:r>
              <a:rPr lang="en-US" smtClean="0"/>
              <a:t>тручни кадрови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 Њихово и</a:t>
            </a:r>
            <a:r>
              <a:rPr lang="en-US" smtClean="0"/>
              <a:t>скуство </a:t>
            </a:r>
            <a:endParaRPr lang="sr-Cyrl-RS" smtClean="0"/>
          </a:p>
          <a:p>
            <a:pPr>
              <a:buNone/>
            </a:pPr>
            <a:r>
              <a:rPr lang="sr-Cyrl-RS"/>
              <a:t>	З</a:t>
            </a:r>
            <a:r>
              <a:rPr lang="en-US" smtClean="0"/>
              <a:t>нање </a:t>
            </a:r>
            <a:r>
              <a:rPr lang="en-US"/>
              <a:t>и вештина </a:t>
            </a:r>
            <a:r>
              <a:rPr lang="en-US" smtClean="0"/>
              <a:t>кадрова  </a:t>
            </a:r>
            <a:endParaRPr lang="sr-Cyrl-RS" smtClean="0"/>
          </a:p>
          <a:p>
            <a:pPr>
              <a:buNone/>
            </a:pPr>
            <a:r>
              <a:rPr lang="sr-Cyrl-RS"/>
              <a:t>	Њ</a:t>
            </a:r>
            <a:r>
              <a:rPr lang="en-US" smtClean="0"/>
              <a:t>ихова </a:t>
            </a:r>
            <a:r>
              <a:rPr lang="en-US"/>
              <a:t>едукација и образовање </a:t>
            </a:r>
            <a:endParaRPr lang="sr-Cyrl-RS" smtClean="0"/>
          </a:p>
          <a:p>
            <a:pPr>
              <a:buNone/>
            </a:pPr>
            <a:r>
              <a:rPr lang="sr-Cyrl-RS"/>
              <a:t>	П</a:t>
            </a:r>
            <a:r>
              <a:rPr lang="sr-Cyrl-RS" smtClean="0"/>
              <a:t>ланирање њиховог развоја</a:t>
            </a:r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...</a:t>
            </a:r>
            <a:endParaRPr lang="sr-Cyrl-R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У материјалне ресурсе спадају</a:t>
            </a:r>
            <a:r>
              <a:rPr lang="sr-Cyrl-RS" smtClean="0"/>
              <a:t>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sr-Cyrl-RS"/>
              <a:t>З</a:t>
            </a:r>
            <a:r>
              <a:rPr lang="en-US" smtClean="0"/>
              <a:t>граде </a:t>
            </a:r>
            <a:endParaRPr lang="sr-Cyrl-RS" smtClean="0"/>
          </a:p>
          <a:p>
            <a:r>
              <a:rPr lang="sr-Cyrl-RS"/>
              <a:t>П</a:t>
            </a:r>
            <a:r>
              <a:rPr lang="en-US" smtClean="0"/>
              <a:t>ростор </a:t>
            </a:r>
            <a:endParaRPr lang="sr-Cyrl-RS" smtClean="0"/>
          </a:p>
          <a:p>
            <a:r>
              <a:rPr lang="sr-Cyrl-RS"/>
              <a:t>О</a:t>
            </a:r>
            <a:r>
              <a:rPr lang="en-US" smtClean="0"/>
              <a:t>према </a:t>
            </a:r>
            <a:endParaRPr lang="sr-Cyrl-RS" smtClean="0"/>
          </a:p>
          <a:p>
            <a:r>
              <a:rPr lang="sr-Cyrl-RS"/>
              <a:t>С</a:t>
            </a:r>
            <a:r>
              <a:rPr lang="en-US" smtClean="0"/>
              <a:t>ировине </a:t>
            </a:r>
            <a:endParaRPr lang="sr-Cyrl-RS" smtClean="0"/>
          </a:p>
          <a:p>
            <a:r>
              <a:rPr lang="sr-Cyrl-RS"/>
              <a:t>Р</a:t>
            </a:r>
            <a:r>
              <a:rPr lang="en-US" smtClean="0"/>
              <a:t>еагенси </a:t>
            </a:r>
            <a:endParaRPr lang="sr-Cyrl-RS" smtClean="0"/>
          </a:p>
          <a:p>
            <a:r>
              <a:rPr lang="sr-Cyrl-RS"/>
              <a:t>Л</a:t>
            </a:r>
            <a:r>
              <a:rPr lang="en-US" smtClean="0"/>
              <a:t>екови </a:t>
            </a:r>
            <a:endParaRPr lang="en-US"/>
          </a:p>
          <a:p>
            <a:r>
              <a:rPr lang="sr-Cyrl-RS"/>
              <a:t>Е</a:t>
            </a:r>
            <a:r>
              <a:rPr lang="sr-Cyrl-RS" smtClean="0"/>
              <a:t>нергија</a:t>
            </a:r>
            <a:r>
              <a:rPr lang="en-US" smtClean="0"/>
              <a:t>  </a:t>
            </a:r>
            <a:endParaRPr lang="sr-Cyrl-RS" smtClean="0"/>
          </a:p>
          <a:p>
            <a:r>
              <a:rPr lang="sr-Cyrl-RS" smtClean="0"/>
              <a:t>...</a:t>
            </a:r>
            <a:endParaRPr lang="sr-Cyrl-R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Карактеристике 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 smtClean="0"/>
              <a:t>У</a:t>
            </a:r>
            <a:r>
              <a:rPr lang="en-US" smtClean="0"/>
              <a:t>спешног </a:t>
            </a:r>
            <a:r>
              <a:rPr lang="sr-Cyrl-RS" smtClean="0"/>
              <a:t>М</a:t>
            </a:r>
            <a:r>
              <a:rPr lang="en-US" smtClean="0"/>
              <a:t>енаџера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↓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320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sr-Cyrl-RS" smtClean="0"/>
              <a:t>О</a:t>
            </a:r>
            <a:r>
              <a:rPr lang="en-US" smtClean="0"/>
              <a:t>бавља </a:t>
            </a:r>
            <a:r>
              <a:rPr lang="en-US"/>
              <a:t>све </a:t>
            </a:r>
            <a:r>
              <a:rPr lang="en-US" smtClean="0"/>
              <a:t>функције</a:t>
            </a:r>
            <a:r>
              <a:rPr lang="sr-Cyrl-RS" smtClean="0"/>
              <a:t>/</a:t>
            </a:r>
            <a:r>
              <a:rPr lang="en-US" smtClean="0"/>
              <a:t>задатке </a:t>
            </a:r>
            <a:r>
              <a:rPr lang="en-US"/>
              <a:t>који су му поверени од </a:t>
            </a:r>
            <a:r>
              <a:rPr lang="en-US" smtClean="0"/>
              <a:t>организације/установе/тима</a:t>
            </a:r>
            <a:endParaRPr lang="sr-Cyrl-RS" smtClean="0"/>
          </a:p>
          <a:p>
            <a:r>
              <a:rPr lang="sr-Cyrl-RS"/>
              <a:t>С</a:t>
            </a:r>
            <a:r>
              <a:rPr lang="en-US" smtClean="0"/>
              <a:t>твара ресурсе: кадровске</a:t>
            </a:r>
            <a:r>
              <a:rPr lang="en-US"/>
              <a:t>, финасијске, </a:t>
            </a:r>
            <a:r>
              <a:rPr lang="en-US" smtClean="0"/>
              <a:t>опрему</a:t>
            </a:r>
            <a:r>
              <a:rPr lang="en-US"/>
              <a:t> </a:t>
            </a:r>
            <a:r>
              <a:rPr lang="sr-Cyrl-RS" smtClean="0"/>
              <a:t>и друго</a:t>
            </a:r>
            <a:r>
              <a:rPr lang="en-US" smtClean="0"/>
              <a:t> </a:t>
            </a:r>
            <a:endParaRPr lang="sr-Cyrl-RS" smtClean="0"/>
          </a:p>
          <a:p>
            <a:r>
              <a:rPr lang="sr-Cyrl-RS"/>
              <a:t>И</a:t>
            </a:r>
            <a:r>
              <a:rPr lang="en-US" smtClean="0"/>
              <a:t>ма неопходн</a:t>
            </a:r>
            <a:r>
              <a:rPr lang="sr-Cyrl-RS" smtClean="0"/>
              <a:t>а</a:t>
            </a:r>
            <a:r>
              <a:rPr lang="en-US" smtClean="0"/>
              <a:t> знањ</a:t>
            </a:r>
            <a:r>
              <a:rPr lang="sr-Cyrl-RS" smtClean="0"/>
              <a:t>а</a:t>
            </a:r>
            <a:r>
              <a:rPr lang="en-US" smtClean="0"/>
              <a:t> </a:t>
            </a:r>
            <a:endParaRPr lang="sr-Cyrl-RS" smtClean="0"/>
          </a:p>
          <a:p>
            <a:r>
              <a:rPr lang="sr-Cyrl-RS"/>
              <a:t>Р</a:t>
            </a:r>
            <a:r>
              <a:rPr lang="en-US" smtClean="0"/>
              <a:t>ационално </a:t>
            </a:r>
            <a:r>
              <a:rPr lang="en-US"/>
              <a:t>користи ресурсе према приоритетима </a:t>
            </a:r>
            <a:r>
              <a:rPr lang="en-US" smtClean="0"/>
              <a:t> </a:t>
            </a:r>
            <a:endParaRPr lang="sr-Cyrl-RS" smtClean="0"/>
          </a:p>
          <a:p>
            <a:r>
              <a:rPr lang="sr-Cyrl-RS" smtClean="0"/>
              <a:t>Н</a:t>
            </a:r>
            <a:r>
              <a:rPr lang="en-US" smtClean="0"/>
              <a:t>а </a:t>
            </a:r>
            <a:r>
              <a:rPr lang="en-US"/>
              <a:t>најефикаснији и најефектнији </a:t>
            </a:r>
            <a:r>
              <a:rPr lang="en-US" smtClean="0"/>
              <a:t>начин </a:t>
            </a:r>
            <a:r>
              <a:rPr lang="en-US"/>
              <a:t>постиже постављене циљеве </a:t>
            </a:r>
            <a:r>
              <a:rPr lang="en-US" smtClean="0"/>
              <a:t>организације/установе/тима</a:t>
            </a:r>
            <a:r>
              <a:rPr lang="sr-Cyrl-RS" smtClean="0"/>
              <a:t>...</a:t>
            </a:r>
            <a:r>
              <a:rPr lang="en-US" smtClean="0"/>
              <a:t> </a:t>
            </a:r>
            <a:endParaRPr lang="sr-Cyrl-R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У финансијcке ресурсе спадају</a:t>
            </a:r>
            <a:r>
              <a:rPr lang="sr-Cyrl-RS" smtClean="0"/>
              <a:t>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sr-Cyrl-RS"/>
              <a:t>Б</a:t>
            </a:r>
            <a:r>
              <a:rPr lang="en-US" smtClean="0"/>
              <a:t>уџет </a:t>
            </a:r>
            <a:endParaRPr lang="sr-Cyrl-RS" smtClean="0"/>
          </a:p>
          <a:p>
            <a:r>
              <a:rPr lang="sr-Cyrl-RS"/>
              <a:t>Ф</a:t>
            </a:r>
            <a:r>
              <a:rPr lang="en-US" smtClean="0"/>
              <a:t>ондови осигурањ</a:t>
            </a:r>
            <a:r>
              <a:rPr lang="sr-Cyrl-RS" smtClean="0"/>
              <a:t>а</a:t>
            </a:r>
            <a:r>
              <a:rPr lang="en-US" smtClean="0"/>
              <a:t> </a:t>
            </a:r>
            <a:endParaRPr lang="sr-Cyrl-RS" smtClean="0"/>
          </a:p>
          <a:p>
            <a:r>
              <a:rPr lang="sr-Cyrl-RS"/>
              <a:t>С</a:t>
            </a:r>
            <a:r>
              <a:rPr lang="en-US" smtClean="0"/>
              <a:t>ам </a:t>
            </a:r>
            <a:r>
              <a:rPr lang="en-US"/>
              <a:t>рад </a:t>
            </a:r>
            <a:r>
              <a:rPr lang="en-US" smtClean="0"/>
              <a:t>установе </a:t>
            </a:r>
            <a:endParaRPr lang="sr-Cyrl-RS" smtClean="0"/>
          </a:p>
          <a:p>
            <a:r>
              <a:rPr lang="sr-Cyrl-RS"/>
              <a:t>Р</a:t>
            </a:r>
            <a:r>
              <a:rPr lang="en-US" smtClean="0"/>
              <a:t>ад </a:t>
            </a:r>
            <a:r>
              <a:rPr lang="en-US"/>
              <a:t>на програмима и </a:t>
            </a:r>
            <a:r>
              <a:rPr lang="en-US" smtClean="0"/>
              <a:t>пројектима</a:t>
            </a:r>
            <a:endParaRPr lang="sr-Cyrl-RS" smtClean="0"/>
          </a:p>
          <a:p>
            <a:r>
              <a:rPr lang="sr-Cyrl-RS"/>
              <a:t>Д</a:t>
            </a:r>
            <a:r>
              <a:rPr lang="en-US" smtClean="0"/>
              <a:t>онатори </a:t>
            </a:r>
            <a:endParaRPr lang="sr-Cyrl-RS" smtClean="0"/>
          </a:p>
          <a:p>
            <a:r>
              <a:rPr lang="sr-Cyrl-RS" smtClean="0"/>
              <a:t>Патиципација</a:t>
            </a:r>
            <a:r>
              <a:rPr lang="en-US" smtClean="0"/>
              <a:t>  </a:t>
            </a:r>
            <a:endParaRPr lang="sr-Cyrl-RS" smtClean="0"/>
          </a:p>
          <a:p>
            <a:r>
              <a:rPr lang="sr-Cyrl-RS" smtClean="0"/>
              <a:t>...</a:t>
            </a:r>
            <a:endParaRPr lang="sr-Cyrl-R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b="1" smtClean="0"/>
              <a:t>ХВАЛА НА ПАЖЊИ!</a:t>
            </a:r>
            <a:br>
              <a:rPr lang="sr-Cyrl-RS" b="1" smtClean="0"/>
            </a:br>
            <a:r>
              <a:rPr lang="sr-Cyrl-RS" b="1" smtClean="0"/>
              <a:t>ПИТАЊА, АКО ИМА?</a:t>
            </a:r>
            <a:endParaRPr lang="sr-Cyrl-RS" b="1"/>
          </a:p>
        </p:txBody>
      </p:sp>
      <p:pic>
        <p:nvPicPr>
          <p:cNvPr id="2050" name="Picture 2" descr="C:\Users\Katarina\Desktop\Zdravstveni menadzment test-pitanja Katarina Janicijevic\komunikacij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8153400" cy="3686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sr-Cyrl-RS" smtClean="0"/>
              <a:t>Вештине менаџера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rmAutofit fontScale="85000" lnSpcReduction="20000"/>
          </a:bodyPr>
          <a:lstStyle/>
          <a:p>
            <a:r>
              <a:rPr lang="sr-Cyrl-RS" smtClean="0"/>
              <a:t>Планирају рад своје установе, одељења, тима на адекватнији и рационалнији начин</a:t>
            </a:r>
          </a:p>
          <a:p>
            <a:r>
              <a:rPr lang="sr-Cyrl-RS" smtClean="0"/>
              <a:t>Организују и спроводе рад установа и програма</a:t>
            </a:r>
          </a:p>
          <a:p>
            <a:r>
              <a:rPr lang="sr-Cyrl-RS" smtClean="0"/>
              <a:t>Реализују планиране активности</a:t>
            </a:r>
          </a:p>
          <a:p>
            <a:r>
              <a:rPr lang="sr-Cyrl-RS" smtClean="0"/>
              <a:t>Контролишу реализацију активности</a:t>
            </a:r>
          </a:p>
          <a:p>
            <a:r>
              <a:rPr lang="sr-Cyrl-RS" smtClean="0"/>
              <a:t>Кординирају рад особља, комуницирају и решавају конфликте</a:t>
            </a:r>
          </a:p>
          <a:p>
            <a:r>
              <a:rPr lang="sr-Cyrl-RS" smtClean="0"/>
              <a:t>Мотивишу и воде своје људе</a:t>
            </a:r>
          </a:p>
          <a:p>
            <a:r>
              <a:rPr lang="sr-Cyrl-RS" smtClean="0"/>
              <a:t>Колаборирају са другим организацијама, пружају потпору и партиципацију напорима заједнице, људи и друго</a:t>
            </a:r>
          </a:p>
          <a:p>
            <a:r>
              <a:rPr lang="sr-Cyrl-RS" smtClean="0"/>
              <a:t>Делегирају одговарајући ауторитет и одговорност подређенима</a:t>
            </a:r>
          </a:p>
          <a:p>
            <a:r>
              <a:rPr lang="sr-Cyrl-RS" smtClean="0"/>
              <a:t>Доносе одговарајуће праве и правовремене одлуке на бази анализа ...</a:t>
            </a:r>
          </a:p>
          <a:p>
            <a:endParaRPr lang="sr-Cyrl-R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52600"/>
          </a:xfrm>
        </p:spPr>
        <p:txBody>
          <a:bodyPr>
            <a:normAutofit fontScale="90000"/>
          </a:bodyPr>
          <a:lstStyle/>
          <a:p>
            <a:r>
              <a:rPr lang="sr-Cyrl-RS" smtClean="0"/>
              <a:t> Успешан Менаџер/Руководилац тима </a:t>
            </a:r>
            <a:br>
              <a:rPr lang="sr-Cyrl-RS" smtClean="0"/>
            </a:br>
            <a:r>
              <a:rPr lang="sr-Cyrl-RS" smtClean="0"/>
              <a:t>(лекар опште медицине/други), </a:t>
            </a:r>
            <a:br>
              <a:rPr lang="sr-Cyrl-RS" smtClean="0"/>
            </a:br>
            <a:r>
              <a:rPr lang="sr-Cyrl-RS" smtClean="0"/>
              <a:t>примарне здрвствене заштите, треба да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sr-Cyrl-RS" smtClean="0"/>
              <a:t>Пружа услуге здравствене заштите, води бригу о људима (здрави и болесни)</a:t>
            </a:r>
          </a:p>
          <a:p>
            <a:r>
              <a:rPr lang="sr-Cyrl-RS" smtClean="0"/>
              <a:t>Одлучује о технологији, терапији, процедурама и слично</a:t>
            </a:r>
          </a:p>
          <a:p>
            <a:r>
              <a:rPr lang="sr-Cyrl-RS" smtClean="0"/>
              <a:t>Комуницира са својним људима из тима, али и из заједнице</a:t>
            </a:r>
          </a:p>
          <a:p>
            <a:r>
              <a:rPr lang="sr-Cyrl-RS" smtClean="0"/>
              <a:t>Буде вођа заједнице у којој и за коју његов тим ради</a:t>
            </a:r>
          </a:p>
          <a:p>
            <a:r>
              <a:rPr lang="sr-Cyrl-RS" smtClean="0"/>
              <a:t>Буде менаџер/руководилац тима на задавољство чланова свог тима, али и читаве заједнице ...</a:t>
            </a:r>
          </a:p>
          <a:p>
            <a:endParaRPr lang="sr-Cyrl-R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mtClean="0"/>
              <a:t>Руководилац здравствене установе 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fontScale="77500" lnSpcReduction="20000"/>
          </a:bodyPr>
          <a:lstStyle/>
          <a:p>
            <a:r>
              <a:rPr lang="sr-Cyrl-RS" smtClean="0"/>
              <a:t>Мање времена може да одвоји за пружање здрвствене заштите и услуга</a:t>
            </a:r>
          </a:p>
          <a:p>
            <a:r>
              <a:rPr lang="sr-Cyrl-RS" smtClean="0"/>
              <a:t>Припрема плановеи програме рада установе</a:t>
            </a:r>
          </a:p>
          <a:p>
            <a:r>
              <a:rPr lang="sr-Cyrl-RS" smtClean="0"/>
              <a:t>Кординише и надгледа примену плана и програма</a:t>
            </a:r>
          </a:p>
          <a:p>
            <a:r>
              <a:rPr lang="sr-Cyrl-RS" smtClean="0"/>
              <a:t>Врши контролу примене и надзор на стручним радом</a:t>
            </a:r>
          </a:p>
          <a:p>
            <a:r>
              <a:rPr lang="sr-Cyrl-RS" smtClean="0"/>
              <a:t>Води кадровску политику установе</a:t>
            </a:r>
          </a:p>
          <a:p>
            <a:r>
              <a:rPr lang="sr-Cyrl-RS" smtClean="0"/>
              <a:t>Брине се о едукацији и усавршавање својих кадрова</a:t>
            </a:r>
          </a:p>
          <a:p>
            <a:r>
              <a:rPr lang="sr-Cyrl-RS" smtClean="0"/>
              <a:t>Учествује у изради буџета</a:t>
            </a:r>
          </a:p>
          <a:p>
            <a:r>
              <a:rPr lang="sr-Cyrl-RS" smtClean="0"/>
              <a:t>Проналази изворе финансирања</a:t>
            </a:r>
          </a:p>
          <a:p>
            <a:r>
              <a:rPr lang="sr-Cyrl-RS" smtClean="0"/>
              <a:t>Унапређује координацију, колаборацију и тимски рад</a:t>
            </a:r>
          </a:p>
          <a:p>
            <a:r>
              <a:rPr lang="sr-Cyrl-RS" smtClean="0"/>
              <a:t>Мотивише људе/кадрове за бољи рад</a:t>
            </a:r>
          </a:p>
          <a:p>
            <a:r>
              <a:rPr lang="sr-Cyrl-RS" smtClean="0"/>
              <a:t>Труди се да доноси одговарајуће одлуке у право време </a:t>
            </a:r>
          </a:p>
          <a:p>
            <a:r>
              <a:rPr lang="sr-Cyrl-RS" smtClean="0"/>
              <a:t>Труди се да спроводи све мере и акције делегиране од надређених, на што ефективнији и ефикаснији начин ...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smtClean="0"/>
              <a:t> Топменаџер/Руководилац на централном нивоу, ради на</a:t>
            </a:r>
            <a:br>
              <a:rPr lang="sr-Cyrl-RS" smtClean="0"/>
            </a:br>
            <a:r>
              <a:rPr lang="sr-Cyrl-RS" smtClean="0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/>
          </a:bodyPr>
          <a:lstStyle/>
          <a:p>
            <a:r>
              <a:rPr lang="sr-Cyrl-RS" smtClean="0"/>
              <a:t>Здравственој политци и стратегији</a:t>
            </a:r>
          </a:p>
          <a:p>
            <a:r>
              <a:rPr lang="sr-Cyrl-RS" smtClean="0"/>
              <a:t>Законима и другим прописима</a:t>
            </a:r>
          </a:p>
          <a:p>
            <a:r>
              <a:rPr lang="sr-Cyrl-RS" smtClean="0"/>
              <a:t>Дефинисању циљева здравственог развоја</a:t>
            </a:r>
          </a:p>
          <a:p>
            <a:r>
              <a:rPr lang="sr-Cyrl-RS" smtClean="0"/>
              <a:t>Дефинисању и предлогу доктрине здравствене заштите</a:t>
            </a:r>
          </a:p>
          <a:p>
            <a:r>
              <a:rPr lang="sr-Cyrl-RS" smtClean="0"/>
              <a:t>Дефинисању општих принципа финансирања здравствене заштите</a:t>
            </a:r>
          </a:p>
          <a:p>
            <a:r>
              <a:rPr lang="sr-Cyrl-RS" smtClean="0"/>
              <a:t>Стварању усола за стручно-метдолошки рад</a:t>
            </a:r>
            <a:endParaRPr lang="sr-Cyrl-R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smtClean="0"/>
              <a:t>И даље ...</a:t>
            </a:r>
            <a:br>
              <a:rPr lang="sr-Cyrl-RS" smtClean="0"/>
            </a:br>
            <a:r>
              <a:rPr lang="sr-Cyrl-RS" smtClean="0"/>
              <a:t>↓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sr-Cyrl-RS" smtClean="0"/>
              <a:t>Предлаже и ради стандарде здрвствене заштите</a:t>
            </a:r>
          </a:p>
          <a:p>
            <a:r>
              <a:rPr lang="sr-Cyrl-RS" smtClean="0"/>
              <a:t>Спроводи стручни надзор</a:t>
            </a:r>
          </a:p>
          <a:p>
            <a:r>
              <a:rPr lang="sr-Cyrl-RS" smtClean="0"/>
              <a:t>Процењује и анализира здравствено стање</a:t>
            </a:r>
          </a:p>
          <a:p>
            <a:r>
              <a:rPr lang="sr-Cyrl-RS" smtClean="0"/>
              <a:t>Развија здрвствени информациони систем</a:t>
            </a:r>
          </a:p>
          <a:p>
            <a:r>
              <a:rPr lang="sr-Cyrl-RS" smtClean="0"/>
              <a:t>Кординира разне, значајне секторе</a:t>
            </a:r>
          </a:p>
          <a:p>
            <a:r>
              <a:rPr lang="sr-Cyrl-RS" smtClean="0"/>
              <a:t>Орга изује и ради на анализи одлучивања и руковођења</a:t>
            </a:r>
          </a:p>
          <a:p>
            <a:r>
              <a:rPr lang="sr-Cyrl-RS" smtClean="0"/>
              <a:t>Усавршава здрвствене технологије</a:t>
            </a:r>
          </a:p>
          <a:p>
            <a:r>
              <a:rPr lang="sr-Cyrl-RS" smtClean="0"/>
              <a:t>Учестује/доноси реформе здрвственог система</a:t>
            </a:r>
          </a:p>
          <a:p>
            <a:r>
              <a:rPr lang="sr-Cyrl-RS" smtClean="0"/>
              <a:t>...</a:t>
            </a:r>
          </a:p>
          <a:p>
            <a:endParaRPr lang="sr-Cyrl-R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Процена и самопроцена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успешности </a:t>
            </a:r>
            <a:r>
              <a:rPr lang="en-US"/>
              <a:t>рада </a:t>
            </a:r>
            <a:r>
              <a:rPr lang="en-US" smtClean="0"/>
              <a:t>менаџера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 </a:t>
            </a:r>
            <a:r>
              <a:rPr lang="en-US"/>
              <a:t>укључује </a:t>
            </a:r>
            <a:r>
              <a:rPr lang="en-US" smtClean="0"/>
              <a:t>функциј</a:t>
            </a:r>
            <a:r>
              <a:rPr lang="sr-Cyrl-RS"/>
              <a:t>у</a:t>
            </a:r>
            <a:r>
              <a:rPr lang="sr-Cyrl-RS" smtClean="0"/>
              <a:t>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sr-Cyrl-RS" smtClean="0"/>
              <a:t>П</a:t>
            </a:r>
            <a:r>
              <a:rPr lang="en-US" smtClean="0"/>
              <a:t>ланирање </a:t>
            </a:r>
            <a:endParaRPr lang="sr-Cyrl-RS" smtClean="0"/>
          </a:p>
          <a:p>
            <a:r>
              <a:rPr lang="sr-Cyrl-RS"/>
              <a:t>О</a:t>
            </a:r>
            <a:r>
              <a:rPr lang="en-US" smtClean="0"/>
              <a:t>рганизацију </a:t>
            </a:r>
            <a:endParaRPr lang="sr-Cyrl-RS" smtClean="0"/>
          </a:p>
          <a:p>
            <a:r>
              <a:rPr lang="sr-Cyrl-RS"/>
              <a:t>К</a:t>
            </a:r>
            <a:r>
              <a:rPr lang="en-US" smtClean="0"/>
              <a:t>онтрол</a:t>
            </a:r>
            <a:r>
              <a:rPr lang="sr-Cyrl-RS" smtClean="0"/>
              <a:t>у</a:t>
            </a:r>
            <a:r>
              <a:rPr lang="en-US" smtClean="0"/>
              <a:t> </a:t>
            </a:r>
            <a:endParaRPr lang="sr-Cyrl-RS" smtClean="0"/>
          </a:p>
          <a:p>
            <a:r>
              <a:rPr lang="sr-Cyrl-RS" smtClean="0"/>
              <a:t>К</a:t>
            </a:r>
            <a:r>
              <a:rPr lang="en-US" smtClean="0"/>
              <a:t>омуникацију</a:t>
            </a:r>
            <a:endParaRPr lang="sr-Cyrl-RS" smtClean="0"/>
          </a:p>
          <a:p>
            <a:r>
              <a:rPr lang="sr-Cyrl-RS" smtClean="0"/>
              <a:t>...</a:t>
            </a:r>
            <a:endParaRPr lang="sr-Cyrl-RS"/>
          </a:p>
        </p:txBody>
      </p:sp>
      <p:pic>
        <p:nvPicPr>
          <p:cNvPr id="1026" name="Picture 2" descr="C:\Users\Katarina\Desktop\otkaz-150x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800600"/>
            <a:ext cx="20574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(ПР)ОЦЕНА  УСПЕШНОСТИ  РАДА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sr-Cyrl-RS" smtClean="0"/>
              <a:t>Планирње</a:t>
            </a:r>
            <a:r>
              <a:rPr lang="en-US" smtClean="0"/>
              <a:t>: </a:t>
            </a:r>
            <a:r>
              <a:rPr lang="sr-Cyrl-RS" smtClean="0"/>
              <a:t>да ли планира и како, реално ...</a:t>
            </a:r>
          </a:p>
          <a:p>
            <a:r>
              <a:rPr lang="sr-Cyrl-RS" smtClean="0"/>
              <a:t>Организовање</a:t>
            </a:r>
            <a:r>
              <a:rPr lang="en-US" smtClean="0"/>
              <a:t>:</a:t>
            </a:r>
            <a:r>
              <a:rPr lang="sr-Cyrl-RS" smtClean="0"/>
              <a:t> тимски рад, колаборација</a:t>
            </a:r>
          </a:p>
          <a:p>
            <a:r>
              <a:rPr lang="sr-Cyrl-RS" smtClean="0"/>
              <a:t>Контрола</a:t>
            </a:r>
            <a:r>
              <a:rPr lang="en-US" smtClean="0"/>
              <a:t>:</a:t>
            </a:r>
            <a:r>
              <a:rPr lang="sr-Cyrl-RS" smtClean="0"/>
              <a:t> прати и коригује пропусте</a:t>
            </a:r>
          </a:p>
          <a:p>
            <a:r>
              <a:rPr lang="sr-Cyrl-RS" smtClean="0"/>
              <a:t>Комуникација</a:t>
            </a:r>
            <a:r>
              <a:rPr lang="en-US" smtClean="0"/>
              <a:t>:</a:t>
            </a:r>
            <a:r>
              <a:rPr lang="sr-Cyrl-RS" smtClean="0"/>
              <a:t>  мотивација људи и друго</a:t>
            </a:r>
          </a:p>
          <a:p>
            <a:r>
              <a:rPr lang="sr-Cyrl-RS" smtClean="0"/>
              <a:t>Да ли и како решава проблеме ...</a:t>
            </a:r>
          </a:p>
          <a:p>
            <a:r>
              <a:rPr lang="sr-Cyrl-RS" smtClean="0"/>
              <a:t>Да ли доноси одлуке на време и прати промене ...</a:t>
            </a:r>
          </a:p>
          <a:p>
            <a:r>
              <a:rPr lang="sr-Cyrl-RS" smtClean="0"/>
              <a:t>Да ли је свестан својих предности/мана ...</a:t>
            </a:r>
          </a:p>
          <a:p>
            <a:r>
              <a:rPr lang="sr-Cyrl-RS" smtClean="0"/>
              <a:t>Дали ефективно користи доступне ресурсе ...</a:t>
            </a:r>
          </a:p>
          <a:p>
            <a:r>
              <a:rPr lang="sr-Cyrl-RS" smtClean="0"/>
              <a:t>...</a:t>
            </a:r>
          </a:p>
          <a:p>
            <a:endParaRPr lang="sr-Cyrl-R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680</Words>
  <Application>Microsoft Office PowerPoint</Application>
  <PresentationFormat>On-screen Show (4:3)</PresentationFormat>
  <Paragraphs>155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УСПЕШАН  МЕНАЏЕР</vt:lpstr>
      <vt:lpstr>Карактеристике  Успешног Менаџера ↓ </vt:lpstr>
      <vt:lpstr>Вештине менаџера</vt:lpstr>
      <vt:lpstr> Успешан Менаџер/Руководилац тима  (лекар опште медицине/други),  примарне здрвствене заштите, треба да </vt:lpstr>
      <vt:lpstr>Руководилац здравствене установе ↓</vt:lpstr>
      <vt:lpstr> Топменаџер/Руководилац на централном нивоу, ради на ↓</vt:lpstr>
      <vt:lpstr>И даље ... ↓</vt:lpstr>
      <vt:lpstr>Процена и самопроцена  успешности рада менаџера  укључује функцију ...</vt:lpstr>
      <vt:lpstr>(ПР)ОЦЕНА  УСПЕШНОСТИ  РАДА</vt:lpstr>
      <vt:lpstr>Управљање хуманим ресурсима  од Менаџера, укључује фазе ...</vt:lpstr>
      <vt:lpstr>Планирање развоја сарадника подразумева  -  Менаџер ...</vt:lpstr>
      <vt:lpstr>Планирање сопственог развој (каријера менаџера) подразумева ... </vt:lpstr>
      <vt:lpstr>Ефективан менаџер ...</vt:lpstr>
      <vt:lpstr>Тип врсте менаџера,   Стилови менаџера</vt:lpstr>
      <vt:lpstr>Последице  Менаџмент – Стреса ... </vt:lpstr>
      <vt:lpstr>Менаџмент и нивои  у здравственом систему ... </vt:lpstr>
      <vt:lpstr>Здравствени ресурси представљају инпут за реализацију програма  и акција, могу бити ...</vt:lpstr>
      <vt:lpstr>У хумане русурсе спадају</vt:lpstr>
      <vt:lpstr>У материјалне ресурсе спадају ...</vt:lpstr>
      <vt:lpstr>У финансијcке ресурсе спадају ...</vt:lpstr>
      <vt:lpstr>ХВАЛА НА ПАЖЊИ! ПИТАЊА, АКО ИМА?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УСПЕШАН МЕНАЏЕР</dc:title>
  <dc:creator>Katarina</dc:creator>
  <cp:lastModifiedBy>Ceca</cp:lastModifiedBy>
  <cp:revision>47</cp:revision>
  <dcterms:created xsi:type="dcterms:W3CDTF">2016-10-29T21:03:57Z</dcterms:created>
  <dcterms:modified xsi:type="dcterms:W3CDTF">2020-08-19T13:53:56Z</dcterms:modified>
</cp:coreProperties>
</file>